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61" r:id="rId1"/>
  </p:sldMasterIdLst>
  <p:notesMasterIdLst>
    <p:notesMasterId r:id="rId15"/>
  </p:notesMasterIdLst>
  <p:sldIdLst>
    <p:sldId id="256" r:id="rId2"/>
    <p:sldId id="258" r:id="rId3"/>
    <p:sldId id="260" r:id="rId4"/>
    <p:sldId id="261" r:id="rId5"/>
    <p:sldId id="265" r:id="rId6"/>
    <p:sldId id="266" r:id="rId7"/>
    <p:sldId id="269" r:id="rId8"/>
    <p:sldId id="267" r:id="rId9"/>
    <p:sldId id="268" r:id="rId10"/>
    <p:sldId id="271" r:id="rId11"/>
    <p:sldId id="262" r:id="rId12"/>
    <p:sldId id="270" r:id="rId13"/>
    <p:sldId id="27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mad Yousof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3" autoAdjust="0"/>
    <p:restoredTop sz="97849" autoAdjust="0"/>
  </p:normalViewPr>
  <p:slideViewPr>
    <p:cSldViewPr snapToGrid="0" snapToObjects="1">
      <p:cViewPr>
        <p:scale>
          <a:sx n="100" d="100"/>
          <a:sy n="100" d="100"/>
        </p:scale>
        <p:origin x="1062" y="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16T20:13:38.882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A1B41-570A-484D-B669-5CE7B24FC0F7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9E87A-64E7-5D45-BA2A-23522E91F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62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Sudan</a:t>
            </a:r>
            <a:r>
              <a:rPr lang="en-US" baseline="0" dirty="0" smtClean="0"/>
              <a:t> is an  Arab state in north Africa bordered by Egypt to the north , the red sea to the northeast , Eritrea and Ethiopia to the east , South Sudan to the south , the central African republic to the southwest , Chad to the west and Libya to the northwest.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9E87A-64E7-5D45-BA2A-23522E91F3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24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9E87A-64E7-5D45-BA2A-23522E91F3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947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12/14/2012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2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  <p:sldLayoutId id="21474849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SUDAN</a:t>
            </a:r>
            <a:endParaRPr lang="en-US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3776" y="4642417"/>
            <a:ext cx="6914475" cy="1208160"/>
          </a:xfrm>
        </p:spPr>
        <p:txBody>
          <a:bodyPr>
            <a:normAutofit/>
          </a:bodyPr>
          <a:lstStyle/>
          <a:p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en-US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 HANAA YOUSOF’S PROJECT *</a:t>
            </a:r>
            <a:endParaRPr lang="en-U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828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RULER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39899"/>
            <a:ext cx="3997741" cy="4203701"/>
          </a:xfrm>
        </p:spPr>
        <p:txBody>
          <a:bodyPr>
            <a:normAutofit/>
          </a:bodyPr>
          <a:lstStyle/>
          <a:p>
            <a:r>
              <a:rPr lang="en-US" dirty="0" smtClean="0"/>
              <a:t>The ruler of Sudan is called Omar Al – Bashir .</a:t>
            </a:r>
          </a:p>
          <a:p>
            <a:r>
              <a:rPr lang="en-US" dirty="0" smtClean="0"/>
              <a:t>Omar Al</a:t>
            </a:r>
            <a:r>
              <a:rPr lang="en-US" dirty="0"/>
              <a:t>-Bashir was born in Hosh Bannaga, just north of the </a:t>
            </a:r>
            <a:r>
              <a:rPr lang="en-US" dirty="0" smtClean="0"/>
              <a:t>capital , Khartoum</a:t>
            </a:r>
            <a:endParaRPr lang="en-US" dirty="0"/>
          </a:p>
          <a:p>
            <a:r>
              <a:rPr lang="en-US" dirty="0" smtClean="0"/>
              <a:t>This picture is of Omar Al – Bashir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7016" y="1739899"/>
            <a:ext cx="4596984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32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62" y="568650"/>
            <a:ext cx="8260672" cy="886172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en-US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Arabic lesson</a:t>
            </a:r>
            <a:endParaRPr lang="en-US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58474"/>
          </a:xfrm>
        </p:spPr>
        <p:txBody>
          <a:bodyPr>
            <a:normAutofit fontScale="25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Hello= </a:t>
            </a:r>
            <a:r>
              <a:rPr lang="en-US" sz="6400" b="1" cap="all" dirty="0" err="1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salam</a:t>
            </a:r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  </a:t>
            </a:r>
            <a:r>
              <a:rPr lang="en-US" sz="6400" b="1" cap="all" dirty="0" err="1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alaykom</a:t>
            </a:r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  </a:t>
            </a:r>
          </a:p>
          <a:p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School= madrasa    </a:t>
            </a:r>
          </a:p>
          <a:p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homework = </a:t>
            </a:r>
            <a:r>
              <a:rPr lang="en-US" sz="6400" b="1" cap="all" dirty="0" err="1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wajib</a:t>
            </a:r>
            <a:endParaRPr lang="en-US" sz="6400" b="1" cap="all" dirty="0" smtClean="0">
              <a:ln/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Thank you = </a:t>
            </a:r>
            <a:r>
              <a:rPr lang="en-US" sz="6400" b="1" cap="all" dirty="0" err="1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shukran</a:t>
            </a:r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   </a:t>
            </a:r>
          </a:p>
          <a:p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please = law </a:t>
            </a:r>
            <a:r>
              <a:rPr lang="en-US" sz="6400" b="1" cap="all" dirty="0" err="1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samahta</a:t>
            </a:r>
            <a:endParaRPr lang="en-US" sz="6400" b="1" cap="all" dirty="0" smtClean="0">
              <a:ln/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Can = </a:t>
            </a:r>
            <a:r>
              <a:rPr lang="en-US" sz="6400" b="1" cap="all" dirty="0" err="1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momkin</a:t>
            </a:r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         </a:t>
            </a:r>
          </a:p>
          <a:p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enough = </a:t>
            </a:r>
            <a:r>
              <a:rPr lang="en-US" sz="6400" b="1" cap="all" dirty="0" err="1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khalas</a:t>
            </a:r>
            <a:endParaRPr lang="en-US" sz="6400" b="1" cap="all" dirty="0" smtClean="0">
              <a:ln/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I finished = </a:t>
            </a:r>
            <a:r>
              <a:rPr lang="en-US" sz="6400" b="1" cap="all" dirty="0" err="1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khalasta</a:t>
            </a:r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 </a:t>
            </a:r>
          </a:p>
          <a:p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goodbye</a:t>
            </a:r>
            <a:r>
              <a:rPr lang="en-US" sz="6400" b="1" cap="all" dirty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= </a:t>
            </a:r>
            <a:r>
              <a:rPr lang="en-US" sz="6400" b="1" cap="all" dirty="0" err="1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maa</a:t>
            </a:r>
            <a:r>
              <a:rPr lang="en-US" sz="6400" b="1" cap="all" dirty="0" smtClean="0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  </a:t>
            </a:r>
            <a:r>
              <a:rPr lang="en-US" sz="6400" b="1" cap="all" dirty="0" err="1">
                <a:ln/>
                <a:solidFill>
                  <a:schemeClr val="accent2">
                    <a:lumMod val="25000"/>
                  </a:schemeClr>
                </a:solidFill>
                <a:effectLst/>
              </a:rPr>
              <a:t>salama</a:t>
            </a:r>
            <a:endParaRPr lang="en-US" sz="6400" b="1" cap="all" dirty="0">
              <a:ln/>
              <a:solidFill>
                <a:schemeClr val="accent2">
                  <a:lumMod val="25000"/>
                </a:schemeClr>
              </a:solidFill>
              <a:effectLst/>
            </a:endParaRPr>
          </a:p>
          <a:p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114300" indent="0">
              <a:buNone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</a:t>
            </a:r>
          </a:p>
          <a:p>
            <a:pPr marL="114300" indent="0">
              <a:buNone/>
            </a:pP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325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 THE QUIZ 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Finish the sentence :</a:t>
            </a:r>
          </a:p>
          <a:p>
            <a:r>
              <a:rPr lang="en-US" dirty="0" smtClean="0"/>
              <a:t>The university of </a:t>
            </a:r>
            <a:r>
              <a:rPr lang="en-US" dirty="0"/>
              <a:t>K</a:t>
            </a:r>
            <a:r>
              <a:rPr lang="en-US" dirty="0" smtClean="0"/>
              <a:t>hartoum was established in ___ .</a:t>
            </a:r>
          </a:p>
          <a:p>
            <a:r>
              <a:rPr lang="en-US" dirty="0" smtClean="0"/>
              <a:t>The motto is god , ____ , ________ and Humanity .</a:t>
            </a:r>
          </a:p>
          <a:p>
            <a:r>
              <a:rPr lang="en-US" dirty="0" smtClean="0"/>
              <a:t>My mum and I went to a place called M_ d _ </a:t>
            </a:r>
            <a:r>
              <a:rPr lang="en-US" dirty="0" err="1" smtClean="0"/>
              <a:t>ni</a:t>
            </a:r>
            <a:endParaRPr lang="en-US" dirty="0" smtClean="0"/>
          </a:p>
          <a:p>
            <a:r>
              <a:rPr lang="en-US" dirty="0" smtClean="0"/>
              <a:t>The currency is : __________ _______</a:t>
            </a:r>
          </a:p>
          <a:p>
            <a:r>
              <a:rPr lang="en-US" dirty="0" err="1" smtClean="0"/>
              <a:t>Shukran</a:t>
            </a:r>
            <a:r>
              <a:rPr lang="en-US" dirty="0" smtClean="0"/>
              <a:t> in Arabic means _______ .</a:t>
            </a:r>
          </a:p>
          <a:p>
            <a:r>
              <a:rPr lang="en-US" dirty="0" smtClean="0"/>
              <a:t>The traditional dress for men is _______ and for women _______ 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15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THE END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07576"/>
            <a:ext cx="8493125" cy="675042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0800" y="1444532"/>
            <a:ext cx="3816351" cy="5109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374" y="2032000"/>
            <a:ext cx="4441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hope you liked my project and …..</a:t>
            </a:r>
          </a:p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</a:p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THANK YOU !!!!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6426200"/>
            <a:ext cx="62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 and my baby sister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98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384943"/>
            <a:ext cx="8260672" cy="1039427"/>
          </a:xfrm>
        </p:spPr>
        <p:txBody>
          <a:bodyPr/>
          <a:lstStyle/>
          <a:p>
            <a:r>
              <a:rPr lang="en-US" dirty="0" smtClean="0"/>
              <a:t>BORDERS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2250" y="1358898"/>
            <a:ext cx="11747500" cy="8042275"/>
          </a:xfrm>
        </p:spPr>
        <p:txBody>
          <a:bodyPr numCol="2"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4339" y="1793874"/>
            <a:ext cx="3235262" cy="412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129" y="1793874"/>
            <a:ext cx="4145871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Sudan is an Arab state in North Africa,  bordered by:</a:t>
            </a:r>
          </a:p>
          <a:p>
            <a:pPr marL="285750" indent="-285750">
              <a:buFont typeface="Arial"/>
              <a:buChar char="•"/>
            </a:pPr>
            <a:endParaRPr lang="en-US" sz="2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Egypt </a:t>
            </a:r>
            <a:r>
              <a:rPr 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to the north 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,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The </a:t>
            </a:r>
            <a:r>
              <a:rPr 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red sea to the northeast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,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Eritrea </a:t>
            </a:r>
            <a:r>
              <a:rPr 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and 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 Ethiopia </a:t>
            </a:r>
            <a:r>
              <a:rPr 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to the 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East</a:t>
            </a:r>
            <a:r>
              <a:rPr 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, 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South Sudan To </a:t>
            </a:r>
            <a:r>
              <a:rPr 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the south ,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The central 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African Republic to the </a:t>
            </a:r>
            <a:r>
              <a:rPr 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southwest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,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Chad </a:t>
            </a:r>
            <a:r>
              <a:rPr 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to the west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Libya </a:t>
            </a:r>
            <a:r>
              <a:rPr 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to </a:t>
            </a:r>
            <a:r>
              <a:rPr lang="en-US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the northwest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  <a:p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  <a:p>
            <a:endParaRPr lang="en-US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24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00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FLAG</a:t>
            </a:r>
            <a:endParaRPr lang="en-US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66006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465677"/>
            <a:ext cx="8717872" cy="4941681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smtClean="0"/>
              <a:t>   </a:t>
            </a:r>
            <a:r>
              <a:rPr lang="en-US" b="1" dirty="0" smtClean="0"/>
              <a:t>What </a:t>
            </a:r>
            <a:r>
              <a:rPr lang="en-US" b="1" dirty="0"/>
              <a:t>the colours mean:</a:t>
            </a:r>
          </a:p>
          <a:p>
            <a:pPr algn="just"/>
            <a:r>
              <a:rPr lang="en-US" dirty="0"/>
              <a:t>Red = Sudan’s struggle for independence</a:t>
            </a:r>
          </a:p>
          <a:p>
            <a:pPr algn="just"/>
            <a:r>
              <a:rPr lang="en-US" dirty="0"/>
              <a:t>White  = peace</a:t>
            </a:r>
          </a:p>
          <a:p>
            <a:pPr algn="just"/>
            <a:r>
              <a:rPr lang="en-US" dirty="0"/>
              <a:t>Black   = represents Sudan </a:t>
            </a:r>
          </a:p>
          <a:p>
            <a:pPr algn="just"/>
            <a:r>
              <a:rPr lang="en-US" dirty="0"/>
              <a:t>Green = agriculture</a:t>
            </a:r>
          </a:p>
          <a:p>
            <a:pPr algn="just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965" y="1465677"/>
            <a:ext cx="4367836" cy="2183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4860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911"/>
            <a:ext cx="8260672" cy="1039427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6C271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*facts about Sudan*</a:t>
            </a:r>
            <a:endParaRPr lang="en-US" b="1" dirty="0">
              <a:ln/>
              <a:solidFill>
                <a:srgbClr val="6C271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021" y="1897780"/>
            <a:ext cx="8852979" cy="51204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Capital: Khartoum</a:t>
            </a:r>
          </a:p>
          <a:p>
            <a:r>
              <a:rPr lang="en-US" dirty="0" smtClean="0"/>
              <a:t>Population: nearly 40 million people !</a:t>
            </a:r>
          </a:p>
          <a:p>
            <a:r>
              <a:rPr lang="en-US" dirty="0" smtClean="0"/>
              <a:t>Area: total: 2,505,813 </a:t>
            </a:r>
            <a:r>
              <a:rPr lang="en-US" dirty="0" err="1" smtClean="0"/>
              <a:t>sq</a:t>
            </a:r>
            <a:r>
              <a:rPr lang="en-US" dirty="0" smtClean="0"/>
              <a:t> km</a:t>
            </a:r>
          </a:p>
          <a:p>
            <a:r>
              <a:rPr lang="en-US" dirty="0" smtClean="0"/>
              <a:t>Religion: mostly Islam in addition to Christianity</a:t>
            </a:r>
          </a:p>
          <a:p>
            <a:r>
              <a:rPr lang="en-US" dirty="0" smtClean="0"/>
              <a:t>Language :Arabic, English</a:t>
            </a:r>
            <a:r>
              <a:rPr lang="en-US" dirty="0"/>
              <a:t>, Many local </a:t>
            </a:r>
            <a:r>
              <a:rPr lang="en-US" dirty="0" smtClean="0"/>
              <a:t>dialects</a:t>
            </a:r>
            <a:endParaRPr lang="en-US" dirty="0"/>
          </a:p>
          <a:p>
            <a:r>
              <a:rPr lang="en-US" dirty="0" smtClean="0"/>
              <a:t>Economy</a:t>
            </a:r>
            <a:r>
              <a:rPr lang="en-US" dirty="0"/>
              <a:t>: </a:t>
            </a:r>
            <a:r>
              <a:rPr lang="en-US" dirty="0" smtClean="0"/>
              <a:t>agriculture, animals, oil</a:t>
            </a:r>
            <a:r>
              <a:rPr lang="en-US" dirty="0"/>
              <a:t>	</a:t>
            </a:r>
          </a:p>
          <a:p>
            <a:r>
              <a:rPr lang="en-US" dirty="0" smtClean="0"/>
              <a:t>Climate: tropical in south, desert in north, different rainy seasons 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urrency: </a:t>
            </a:r>
            <a:r>
              <a:rPr lang="en-US" dirty="0"/>
              <a:t>S</a:t>
            </a:r>
            <a:r>
              <a:rPr lang="en-US" dirty="0" smtClean="0"/>
              <a:t>udanese pound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7449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Relaxed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6000" dirty="0" smtClean="0">
                <a:solidFill>
                  <a:srgbClr val="3366FF"/>
                </a:solidFill>
              </a:rPr>
              <a:t>The Nile</a:t>
            </a:r>
            <a:endParaRPr lang="en-US" sz="60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" y="1752600"/>
            <a:ext cx="8588163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Blue Nile: </a:t>
            </a:r>
            <a:r>
              <a:rPr lang="en-US" dirty="0"/>
              <a:t>It begins at </a:t>
            </a:r>
            <a:r>
              <a:rPr lang="en-US" dirty="0" err="1" smtClean="0"/>
              <a:t>Tana</a:t>
            </a:r>
            <a:r>
              <a:rPr lang="en-US" dirty="0" smtClean="0"/>
              <a:t> lake  </a:t>
            </a:r>
            <a:r>
              <a:rPr lang="en-US" dirty="0"/>
              <a:t>in Ethiopia </a:t>
            </a:r>
            <a:r>
              <a:rPr lang="en-US" dirty="0" smtClean="0"/>
              <a:t>and it flows </a:t>
            </a:r>
            <a:r>
              <a:rPr lang="en-US" dirty="0"/>
              <a:t>into Sudan from the </a:t>
            </a:r>
            <a:r>
              <a:rPr lang="en-US" dirty="0" smtClean="0"/>
              <a:t>southeast.</a:t>
            </a:r>
          </a:p>
          <a:p>
            <a:r>
              <a:rPr lang="en-US" dirty="0"/>
              <a:t>The White Nile is longer and </a:t>
            </a:r>
            <a:r>
              <a:rPr lang="en-US" dirty="0" smtClean="0"/>
              <a:t>begins at Victori</a:t>
            </a:r>
            <a:r>
              <a:rPr lang="en-US" dirty="0"/>
              <a:t>a</a:t>
            </a:r>
            <a:r>
              <a:rPr lang="en-US" dirty="0" smtClean="0"/>
              <a:t> lake in Uganda.</a:t>
            </a:r>
          </a:p>
          <a:p>
            <a:r>
              <a:rPr lang="en-US" dirty="0" smtClean="0"/>
              <a:t>When the two Niles meet they form the Nile at Khartoum and it flows northward into Egypt, where it finishes in the Mediterranean sea.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5739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Picture of the Nile</a:t>
            </a:r>
            <a:endParaRPr lang="en-US" dirty="0">
              <a:solidFill>
                <a:srgbClr val="3366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Content Placeholder 3" descr="The Nile confluence in Sudan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56" b="845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0644" y="961661"/>
            <a:ext cx="690182" cy="19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3186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Dress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 wear </a:t>
            </a:r>
            <a:r>
              <a:rPr lang="en-US" dirty="0" err="1" smtClean="0"/>
              <a:t>Jallabiya</a:t>
            </a:r>
            <a:r>
              <a:rPr lang="en-US" dirty="0" smtClean="0"/>
              <a:t> &amp; </a:t>
            </a:r>
            <a:r>
              <a:rPr lang="en-US" dirty="0" err="1" smtClean="0"/>
              <a:t>Imma</a:t>
            </a:r>
            <a:r>
              <a:rPr lang="en-US" dirty="0" smtClean="0"/>
              <a:t> and Women wear </a:t>
            </a:r>
            <a:r>
              <a:rPr lang="en-US" dirty="0" err="1" smtClean="0"/>
              <a:t>Toub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0401" y="2177349"/>
            <a:ext cx="3381742" cy="4527621"/>
          </a:xfrm>
          <a:prstGeom prst="rect">
            <a:avLst/>
          </a:prstGeom>
        </p:spPr>
      </p:pic>
      <p:pic>
        <p:nvPicPr>
          <p:cNvPr id="5" name="Picture 4" descr="IMG_194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659" y="2770848"/>
            <a:ext cx="4514643" cy="3327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38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Mum &amp; I</a:t>
            </a:r>
            <a:endParaRPr lang="en-US" sz="6000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Content Placeholder 3" descr="IMG_176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49" b="1384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26128" y="6254750"/>
            <a:ext cx="826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me &amp; my mum in a place in Sudan called Wad Medani 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4326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27000"/>
            <a:ext cx="8042276" cy="987332"/>
          </a:xfrm>
        </p:spPr>
        <p:txBody>
          <a:bodyPr/>
          <a:lstStyle/>
          <a:p>
            <a:r>
              <a:rPr lang="en-US" dirty="0" smtClean="0"/>
              <a:t>University of Khartoum</a:t>
            </a:r>
            <a:endParaRPr lang="en-US" dirty="0"/>
          </a:p>
        </p:txBody>
      </p:sp>
      <p:pic>
        <p:nvPicPr>
          <p:cNvPr id="4" name="Content Placeholder 3" descr="00422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>
          <a:xfrm>
            <a:off x="549275" y="1231901"/>
            <a:ext cx="8042276" cy="4343400"/>
          </a:xfrm>
        </p:spPr>
      </p:pic>
      <p:sp>
        <p:nvSpPr>
          <p:cNvPr id="6" name="TextBox 5"/>
          <p:cNvSpPr txBox="1"/>
          <p:nvPr/>
        </p:nvSpPr>
        <p:spPr>
          <a:xfrm>
            <a:off x="426128" y="5811619"/>
            <a:ext cx="86201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is the university of Khartoum.  It’s the largest and oldest university in Sudan  It was established in 1902. The motto is  God , Truth , the nation and  Humanity.</a:t>
            </a:r>
            <a:endParaRPr lang="en-US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160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1145</TotalTime>
  <Words>472</Words>
  <Application>Microsoft Office PowerPoint</Application>
  <PresentationFormat>On-screen Show (4:3)</PresentationFormat>
  <Paragraphs>95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Breeze</vt:lpstr>
      <vt:lpstr>SUDAN</vt:lpstr>
      <vt:lpstr>BORDERS</vt:lpstr>
      <vt:lpstr>FLAG</vt:lpstr>
      <vt:lpstr>*facts about Sudan*</vt:lpstr>
      <vt:lpstr>The Nile</vt:lpstr>
      <vt:lpstr>Picture of the Nile</vt:lpstr>
      <vt:lpstr>Traditional Dress</vt:lpstr>
      <vt:lpstr>Mum &amp; I</vt:lpstr>
      <vt:lpstr>University of Khartoum</vt:lpstr>
      <vt:lpstr>THE RULER</vt:lpstr>
      <vt:lpstr>Arabic lesson</vt:lpstr>
      <vt:lpstr>* THE QUIZ  *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SUDAN</dc:title>
  <dc:creator>Hamad Yousof</dc:creator>
  <cp:lastModifiedBy> </cp:lastModifiedBy>
  <cp:revision>50</cp:revision>
  <cp:lastPrinted>2012-11-22T21:08:35Z</cp:lastPrinted>
  <dcterms:created xsi:type="dcterms:W3CDTF">2012-11-16T20:10:44Z</dcterms:created>
  <dcterms:modified xsi:type="dcterms:W3CDTF">2012-12-14T10:40:59Z</dcterms:modified>
</cp:coreProperties>
</file>