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  <p:sldId id="257" r:id="rId3"/>
    <p:sldId id="263" r:id="rId4"/>
    <p:sldId id="258" r:id="rId5"/>
    <p:sldId id="259" r:id="rId6"/>
    <p:sldId id="260" r:id="rId7"/>
    <p:sldId id="262" r:id="rId8"/>
    <p:sldId id="265" r:id="rId9"/>
    <p:sldId id="266" r:id="rId10"/>
    <p:sldId id="267" r:id="rId11"/>
    <p:sldId id="268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0F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6" autoAdjust="0"/>
    <p:restoredTop sz="94690" autoAdjust="0"/>
  </p:normalViewPr>
  <p:slideViewPr>
    <p:cSldViewPr>
      <p:cViewPr varScale="1">
        <p:scale>
          <a:sx n="41" d="100"/>
          <a:sy n="41" d="100"/>
        </p:scale>
        <p:origin x="-13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FCCB-1D2C-4022-950C-5D9EAB24C25B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AE2AA-FE95-467A-AE65-A4FC99ABFB2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 descr="C:\Documents and Settings\KIERAN.GLENPATRICK\Local Settings\Temporary Internet Files\Content.IE5\AM3XH3XR\MC900016849[1].wmf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6786578" y="285728"/>
            <a:ext cx="2158898" cy="1610258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FCCB-1D2C-4022-950C-5D9EAB24C25B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AE2AA-FE95-467A-AE65-A4FC99ABF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FCCB-1D2C-4022-950C-5D9EAB24C25B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AE2AA-FE95-467A-AE65-A4FC99ABF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FCCB-1D2C-4022-950C-5D9EAB24C25B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AE2AA-FE95-467A-AE65-A4FC99ABFB2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 descr="C:\Documents and Settings\KIERAN.GLENPATRICK\Local Settings\Temporary Internet Files\Content.IE5\AM3XH3XR\MC900016849[1].wmf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6786578" y="285728"/>
            <a:ext cx="2158898" cy="16102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FCCB-1D2C-4022-950C-5D9EAB24C25B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AE2AA-FE95-467A-AE65-A4FC99ABFB2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 descr="C:\Documents and Settings\KIERAN.GLENPATRICK\Local Settings\Temporary Internet Files\Content.IE5\AM3XH3XR\MC900016849[1].wmf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6786578" y="285728"/>
            <a:ext cx="2158898" cy="1610258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FCCB-1D2C-4022-950C-5D9EAB24C25B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AE2AA-FE95-467A-AE65-A4FC99ABF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FCCB-1D2C-4022-950C-5D9EAB24C25B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AE2AA-FE95-467A-AE65-A4FC99ABF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FCCB-1D2C-4022-950C-5D9EAB24C25B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AE2AA-FE95-467A-AE65-A4FC99ABF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FCCB-1D2C-4022-950C-5D9EAB24C25B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AE2AA-FE95-467A-AE65-A4FC99ABF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FCCB-1D2C-4022-950C-5D9EAB24C25B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AE2AA-FE95-467A-AE65-A4FC99ABF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FFCCB-1D2C-4022-950C-5D9EAB24C25B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BEAE2AA-FE95-467A-AE65-A4FC99ABFB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8FFCCB-1D2C-4022-950C-5D9EAB24C25B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EAE2AA-FE95-467A-AE65-A4FC99ABFB2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pic>
        <p:nvPicPr>
          <p:cNvPr id="14" name="Picture 3" descr="C:\Documents and Settings\KIERAN.GLENPATRICK\Local Settings\Temporary Internet Files\Content.IE5\AM3XH3XR\MC900016849[1].wmf"/>
          <p:cNvPicPr>
            <a:picLocks noChangeAspect="1" noChangeArrowheads="1"/>
          </p:cNvPicPr>
          <p:nvPr userDrawn="1"/>
        </p:nvPicPr>
        <p:blipFill>
          <a:blip r:embed="rId13" cstate="print"/>
          <a:stretch>
            <a:fillRect/>
          </a:stretch>
        </p:blipFill>
        <p:spPr bwMode="auto">
          <a:xfrm>
            <a:off x="6786578" y="285728"/>
            <a:ext cx="2158898" cy="1610258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timtim.com/public/images/drawings/large/4145_AvikingShip.gif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E" sz="9600" dirty="0" smtClean="0">
                <a:solidFill>
                  <a:schemeClr val="accent1">
                    <a:lumMod val="75000"/>
                  </a:schemeClr>
                </a:solidFill>
              </a:rPr>
              <a:t>		Vikings</a:t>
            </a:r>
            <a:endParaRPr lang="en-US" sz="9600" dirty="0"/>
          </a:p>
        </p:txBody>
      </p:sp>
      <p:pic>
        <p:nvPicPr>
          <p:cNvPr id="4" name="Picture 5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57165"/>
            <a:ext cx="1500198" cy="1237277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429388" y="6000768"/>
            <a:ext cx="24220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dirty="0" smtClean="0">
                <a:solidFill>
                  <a:schemeClr val="accent1">
                    <a:lumMod val="50000"/>
                  </a:schemeClr>
                </a:solidFill>
              </a:rPr>
              <a:t>By Katy Hynes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8" name="Picture 4" descr="http://www.dreamstime.com/viking-angry-thumb140264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7356" y="2071678"/>
            <a:ext cx="3810000" cy="41243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7200" dirty="0" smtClean="0"/>
              <a:t>Vikings in Dublin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5829312" cy="4389120"/>
          </a:xfrm>
        </p:spPr>
        <p:txBody>
          <a:bodyPr/>
          <a:lstStyle/>
          <a:p>
            <a:r>
              <a:rPr lang="en-US" dirty="0" smtClean="0"/>
              <a:t>Dublin was founded by the Vikings in 841</a:t>
            </a:r>
          </a:p>
          <a:p>
            <a:r>
              <a:rPr lang="en-US" dirty="0" smtClean="0"/>
              <a:t>It was called </a:t>
            </a:r>
            <a:r>
              <a:rPr lang="en-US" dirty="0" err="1" smtClean="0"/>
              <a:t>Dubh</a:t>
            </a:r>
            <a:r>
              <a:rPr lang="en-US" dirty="0" smtClean="0"/>
              <a:t> Linn, which means black pool.</a:t>
            </a:r>
          </a:p>
          <a:p>
            <a:r>
              <a:rPr lang="en-IE" dirty="0" smtClean="0"/>
              <a:t>Many Vikings brought their families to live in Ireland.</a:t>
            </a:r>
          </a:p>
          <a:p>
            <a:r>
              <a:rPr lang="en-IE" dirty="0" smtClean="0"/>
              <a:t>The Vikings built Christchurch Cathedral.</a:t>
            </a:r>
          </a:p>
          <a:p>
            <a:r>
              <a:rPr lang="en-IE" dirty="0" smtClean="0"/>
              <a:t>The Vikings brought the use of coins to Ireland.</a:t>
            </a:r>
            <a:endParaRPr lang="en-US" dirty="0"/>
          </a:p>
        </p:txBody>
      </p:sp>
      <p:pic>
        <p:nvPicPr>
          <p:cNvPr id="22530" name="Picture 2" descr="Viking Co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3214686"/>
            <a:ext cx="1817840" cy="17859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IE" sz="8000" dirty="0" smtClean="0"/>
              <a:t>Viking Quiz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E" dirty="0" smtClean="0"/>
              <a:t>Name the three countries that the Vikings came from? </a:t>
            </a:r>
          </a:p>
          <a:p>
            <a:pPr>
              <a:lnSpc>
                <a:spcPct val="150000"/>
              </a:lnSpc>
            </a:pPr>
            <a:r>
              <a:rPr lang="en-IE" dirty="0" smtClean="0"/>
              <a:t>When did the Vikings first invade Ireland?</a:t>
            </a:r>
          </a:p>
          <a:p>
            <a:pPr>
              <a:lnSpc>
                <a:spcPct val="150000"/>
              </a:lnSpc>
            </a:pPr>
            <a:r>
              <a:rPr lang="en-IE" dirty="0" smtClean="0"/>
              <a:t>When was Dublin founded by the Vikings?</a:t>
            </a:r>
          </a:p>
          <a:p>
            <a:pPr>
              <a:lnSpc>
                <a:spcPct val="150000"/>
              </a:lnSpc>
            </a:pPr>
            <a:r>
              <a:rPr lang="en-IE" dirty="0" smtClean="0"/>
              <a:t>What does the word Viking mean?</a:t>
            </a:r>
          </a:p>
          <a:p>
            <a:pPr>
              <a:lnSpc>
                <a:spcPct val="150000"/>
              </a:lnSpc>
            </a:pPr>
            <a:r>
              <a:rPr lang="en-IE" dirty="0" smtClean="0"/>
              <a:t>What is Viking heaven called?</a:t>
            </a:r>
          </a:p>
          <a:p>
            <a:pPr>
              <a:lnSpc>
                <a:spcPct val="150000"/>
              </a:lnSpc>
            </a:pPr>
            <a:r>
              <a:rPr lang="en-IE" dirty="0" smtClean="0"/>
              <a:t>Who is Thursday named after?</a:t>
            </a:r>
            <a:endParaRPr lang="en-US" dirty="0"/>
          </a:p>
        </p:txBody>
      </p:sp>
      <p:pic>
        <p:nvPicPr>
          <p:cNvPr id="4" name="Picture 3" descr="http://www.wartgames.com/themes/myths/vikings_thor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3357562"/>
            <a:ext cx="2371725" cy="3040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858148" y="6143644"/>
            <a:ext cx="8572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TextBox 4"/>
          <p:cNvSpPr txBox="1"/>
          <p:nvPr/>
        </p:nvSpPr>
        <p:spPr>
          <a:xfrm>
            <a:off x="0" y="357166"/>
            <a:ext cx="9144000" cy="535531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US" dirty="0"/>
          </a:p>
        </p:txBody>
      </p:sp>
      <p:pic>
        <p:nvPicPr>
          <p:cNvPr id="7" name="Picture Placeholder 8" descr="http://2.bp.blogspot.com/-JHkaIJmfzjs/T1zjuIkrBDI/AAAAAAAABHM/-xcwr5B2rn0/s1600/Vikings-out%2Bcartoon.gif"/>
          <p:cNvPicPr>
            <a:picLocks/>
          </p:cNvPicPr>
          <p:nvPr/>
        </p:nvPicPr>
        <p:blipFill>
          <a:blip r:embed="rId2" cstate="print"/>
          <a:srcRect t="349" b="349"/>
          <a:stretch>
            <a:fillRect/>
          </a:stretch>
        </p:blipFill>
        <p:spPr bwMode="auto">
          <a:xfrm>
            <a:off x="1643042" y="571480"/>
            <a:ext cx="5357850" cy="4500594"/>
          </a:xfrm>
          <a:prstGeom prst="rect">
            <a:avLst/>
          </a:prstGeom>
          <a:noFill/>
          <a:ln w="9525" cap="rnd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142976" y="5357826"/>
            <a:ext cx="5357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</a:pPr>
            <a:r>
              <a:rPr lang="en-IE" sz="5400" b="1" dirty="0" smtClean="0">
                <a:solidFill>
                  <a:srgbClr val="04617B"/>
                </a:solidFill>
                <a:latin typeface="Calibri"/>
              </a:rPr>
              <a:t>By Katy Hynes</a:t>
            </a:r>
            <a:endParaRPr lang="en-US" sz="5400" b="1" dirty="0">
              <a:solidFill>
                <a:srgbClr val="04617B"/>
              </a:solidFill>
              <a:latin typeface="Calibri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E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FACTS</a:t>
            </a:r>
            <a:r>
              <a:rPr lang="en-IE" sz="9600" dirty="0" smtClean="0">
                <a:solidFill>
                  <a:schemeClr val="accent1">
                    <a:lumMod val="75000"/>
                  </a:schemeClr>
                </a:solidFill>
              </a:rPr>
              <a:t>      </a:t>
            </a:r>
            <a:endParaRPr lang="en-US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The Vikings came from the Scandinavian countries of Norway, Sweden and Denmark.</a:t>
            </a:r>
          </a:p>
          <a:p>
            <a:r>
              <a:rPr lang="en-IE" dirty="0" smtClean="0"/>
              <a:t>The word Viking means pirate raid.</a:t>
            </a:r>
          </a:p>
          <a:p>
            <a:r>
              <a:rPr lang="en-IE" dirty="0" smtClean="0"/>
              <a:t>From 700 to 1100AD the Vikings invaded many countries in Europe including Ireland. .  Thursday is named after Thor the Viking god of Thunder</a:t>
            </a:r>
            <a:endParaRPr lang="en-US" dirty="0" smtClean="0"/>
          </a:p>
        </p:txBody>
      </p:sp>
      <p:sp>
        <p:nvSpPr>
          <p:cNvPr id="5" name="Oval 4"/>
          <p:cNvSpPr/>
          <p:nvPr/>
        </p:nvSpPr>
        <p:spPr>
          <a:xfrm rot="10800000" flipV="1">
            <a:off x="2285984" y="4572008"/>
            <a:ext cx="4929222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The Vikings first came to Ireland in 795AD</a:t>
            </a:r>
            <a:endParaRPr lang="en-US" sz="24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E" sz="8800" dirty="0" smtClean="0"/>
              <a:t>Viking Helmets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38912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IE" dirty="0" smtClean="0"/>
              <a:t>Most people think Viking helmets have horns on them but  it is believed now that there were no horns on the helmets.                                  .                                                                                    Viking helmets were made out of metal.         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143240" y="4214818"/>
            <a:ext cx="2786082" cy="2071678"/>
          </a:xfrm>
          <a:prstGeom prst="ellipse">
            <a:avLst/>
          </a:prstGeom>
          <a:solidFill>
            <a:srgbClr val="590F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Vikings  might not  have worn   helmets               </a:t>
            </a:r>
            <a:endParaRPr lang="en-US" dirty="0"/>
          </a:p>
        </p:txBody>
      </p:sp>
      <p:pic>
        <p:nvPicPr>
          <p:cNvPr id="7169" name="Picture 1" descr="C:\Documents and Settings\KIERAN.GLENPATRICK\Local Settings\Temporary Internet Files\Content.IE5\5OBM3F1Z\MC90015457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4429132"/>
            <a:ext cx="1530706" cy="1819656"/>
          </a:xfrm>
          <a:prstGeom prst="rect">
            <a:avLst/>
          </a:prstGeom>
          <a:noFill/>
        </p:spPr>
      </p:pic>
      <p:pic>
        <p:nvPicPr>
          <p:cNvPr id="7170" name="Picture 2" descr="C:\Documents and Settings\KIERAN.GLENPATRICK\Local Settings\Temporary Internet Files\Content.IE5\5OBM3F1Z\MC90015457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357694"/>
            <a:ext cx="1530706" cy="181965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solidFill>
                  <a:schemeClr val="accent1">
                    <a:lumMod val="75000"/>
                  </a:schemeClr>
                </a:solidFill>
              </a:rPr>
              <a:t>Viking Women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Viking women could marry at 12 – but 15 was more usual. </a:t>
            </a:r>
          </a:p>
          <a:p>
            <a:r>
              <a:rPr lang="en-IE" dirty="0" smtClean="0"/>
              <a:t>A Viking woman could pick who she wanted to marry.</a:t>
            </a:r>
            <a:endParaRPr lang="en-US" dirty="0"/>
          </a:p>
          <a:p>
            <a:r>
              <a:rPr lang="en-US" dirty="0" smtClean="0"/>
              <a:t>A Viking woman could divorce her husband.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428728" y="3929066"/>
            <a:ext cx="4929222" cy="2428892"/>
          </a:xfrm>
          <a:prstGeom prst="ellipse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rgbClr val="FF0000"/>
                </a:solidFill>
              </a:rPr>
              <a:t>Viking women wore long dresses either plain or pleated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/>
              <a:t>Viking Myths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Viking warriors did not want to die in bed but thought it better to die in battle and go to Valhalla.  This was a long hall where the dead warriors could fight all day and then have a big  party at night.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857752" y="4357694"/>
            <a:ext cx="3857652" cy="200026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/>
              <a:t>Valhalla was Viking Heaven.</a:t>
            </a:r>
            <a:endParaRPr lang="en-US" sz="2800" dirty="0"/>
          </a:p>
        </p:txBody>
      </p:sp>
      <p:pic>
        <p:nvPicPr>
          <p:cNvPr id="2052" name="Picture 4" descr="C:\Documents and Settings\KIERAN.GLENPATRICK\Local Settings\Temporary Internet Files\Content.IE5\5OBM3F1Z\MC90035881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3714752"/>
            <a:ext cx="3401810" cy="292895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E" sz="8800" dirty="0" smtClean="0"/>
              <a:t>Viking Ships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928802"/>
            <a:ext cx="4429156" cy="4389120"/>
          </a:xfrm>
        </p:spPr>
        <p:txBody>
          <a:bodyPr/>
          <a:lstStyle/>
          <a:p>
            <a:pPr>
              <a:buNone/>
            </a:pPr>
            <a:endParaRPr lang="en-IE" dirty="0" smtClean="0"/>
          </a:p>
          <a:p>
            <a:r>
              <a:rPr lang="en-IE" dirty="0" smtClean="0"/>
              <a:t>Viking ships were called  longships.  </a:t>
            </a:r>
          </a:p>
          <a:p>
            <a:r>
              <a:rPr lang="en-IE" dirty="0" smtClean="0"/>
              <a:t>Vikings had long straight ships so that they could sail down shallow and narrow rivers.</a:t>
            </a:r>
          </a:p>
          <a:p>
            <a:r>
              <a:rPr lang="en-IE" dirty="0" smtClean="0"/>
              <a:t>On the front of Viking ships there is a dragon to scare anyone who saw it.                                                               </a:t>
            </a:r>
            <a:endParaRPr lang="en-US" dirty="0"/>
          </a:p>
        </p:txBody>
      </p:sp>
      <p:pic>
        <p:nvPicPr>
          <p:cNvPr id="3074" name="Picture 2" descr="http://www.askaboutireland.ie/aai-files/assets/libraries/an-chomhairle-leabharlanna/learning-zone/history/a-viking-long-bo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2747548"/>
            <a:ext cx="4080811" cy="33475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/>
              <a:t>     Viking Children</a:t>
            </a:r>
            <a:endParaRPr lang="en-US" sz="6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85786" y="4786322"/>
            <a:ext cx="4043362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20000"/>
          </a:bodyPr>
          <a:lstStyle/>
          <a:p>
            <a:pPr algn="ctr"/>
            <a:r>
              <a:rPr lang="en-IE" dirty="0" smtClean="0">
                <a:solidFill>
                  <a:srgbClr val="FF0000"/>
                </a:solidFill>
              </a:rPr>
              <a:t>Viking boys worked on a farm or made things out of metal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715008" y="2428868"/>
            <a:ext cx="3000396" cy="142876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Viking girls had to cook clean and sew</a:t>
            </a:r>
            <a:endParaRPr lang="en-US" sz="2400" dirty="0"/>
          </a:p>
        </p:txBody>
      </p:sp>
      <p:pic>
        <p:nvPicPr>
          <p:cNvPr id="7" name="Picture 4" descr="C:\Documents and Settings\KIERAN.GLENPATRICK\Local Settings\Temporary Internet Files\Content.IE5\5OBM3F1Z\MC9003559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48" y="3929066"/>
            <a:ext cx="3857652" cy="265795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42844" y="1714488"/>
            <a:ext cx="635798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/>
              <a:t>Usually Viking children did not go to school but they learned to do lots of things such as</a:t>
            </a:r>
          </a:p>
          <a:p>
            <a:pPr lvl="1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600" dirty="0" smtClean="0"/>
              <a:t>How to light a fire</a:t>
            </a:r>
          </a:p>
          <a:p>
            <a:pPr lvl="1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600" dirty="0" smtClean="0"/>
              <a:t>How to ride a horse</a:t>
            </a:r>
          </a:p>
          <a:p>
            <a:pPr lvl="1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600" dirty="0" smtClean="0"/>
              <a:t>How to row a boat</a:t>
            </a:r>
          </a:p>
          <a:p>
            <a:pPr lvl="1">
              <a:buClr>
                <a:schemeClr val="accent1"/>
              </a:buClr>
              <a:buFont typeface="Arial" pitchFamily="34" charset="0"/>
              <a:buChar char="•"/>
            </a:pPr>
            <a:r>
              <a:rPr lang="en-IE" sz="2600" dirty="0" smtClean="0"/>
              <a:t>How to fight</a:t>
            </a:r>
            <a:endParaRPr lang="en-US" sz="26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True or False...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Did a  famous Viking called Eric the Red discover America 500 years before Christopher Columbus?</a:t>
            </a:r>
          </a:p>
          <a:p>
            <a:r>
              <a:rPr lang="en-IE" dirty="0" smtClean="0"/>
              <a:t>Did Vikings have horns on their hats?</a:t>
            </a:r>
          </a:p>
          <a:p>
            <a:r>
              <a:rPr lang="en-IE" dirty="0" smtClean="0"/>
              <a:t>How many Vikings could the ships carry 100, 150 or 200?</a:t>
            </a:r>
          </a:p>
          <a:p>
            <a:r>
              <a:rPr lang="en-IE" dirty="0" smtClean="0"/>
              <a:t>Did people build round towers as look outs for the Vikings and also to hide their treasures?</a:t>
            </a:r>
          </a:p>
          <a:p>
            <a:r>
              <a:rPr lang="en-IE" dirty="0" smtClean="0"/>
              <a:t>Were  Vikings mainly warriors or farmers.</a:t>
            </a:r>
          </a:p>
          <a:p>
            <a:endParaRPr lang="en-US" dirty="0"/>
          </a:p>
        </p:txBody>
      </p:sp>
      <p:pic>
        <p:nvPicPr>
          <p:cNvPr id="4" name="Picture 3" descr="http://www.clker.com/cliparts/1/0/d/0/120657075076524844nicubunu_RPG_map_symbols_Round_Tower_with_Flag.svg.hi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4214818"/>
            <a:ext cx="1008996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143900" y="4071942"/>
            <a:ext cx="64294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E" sz="7200" dirty="0" smtClean="0"/>
              <a:t>Vikings in Ireland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Vikings first attacked Ireland in 795.  They landed in </a:t>
            </a:r>
            <a:r>
              <a:rPr lang="en-US" dirty="0" err="1" smtClean="0"/>
              <a:t>Rathlin</a:t>
            </a:r>
            <a:r>
              <a:rPr lang="en-US" dirty="0" smtClean="0"/>
              <a:t> Island off the coast of Antrim.</a:t>
            </a:r>
          </a:p>
          <a:p>
            <a:r>
              <a:rPr lang="en-US" dirty="0" smtClean="0"/>
              <a:t>They robbed from monasteries. </a:t>
            </a:r>
          </a:p>
          <a:p>
            <a:r>
              <a:rPr lang="en-US" dirty="0" smtClean="0"/>
              <a:t>They also took women and children as slaves. </a:t>
            </a:r>
          </a:p>
          <a:p>
            <a:r>
              <a:rPr lang="en-US" dirty="0" smtClean="0"/>
              <a:t>They created Ireland's first towns, Dublin, Wexford, Cork and Limerick. </a:t>
            </a:r>
          </a:p>
          <a:p>
            <a:r>
              <a:rPr lang="en-IE" dirty="0" smtClean="0"/>
              <a:t>The Vikings gave Ireland its name.  It is a mix of the Irish word Eire and the Viking word land.</a:t>
            </a:r>
            <a:endParaRPr lang="en-US" dirty="0"/>
          </a:p>
        </p:txBody>
      </p:sp>
      <p:pic>
        <p:nvPicPr>
          <p:cNvPr id="4098" name="Picture 2" descr="http://thevikingcafe.files.wordpress.com/2011/03/vikingship-cartoon-head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5000636"/>
            <a:ext cx="1666870" cy="166687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363</TotalTime>
  <Words>506</Words>
  <Application>Microsoft Office PowerPoint</Application>
  <PresentationFormat>On-screen Show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  Vikings</vt:lpstr>
      <vt:lpstr>FACTS      </vt:lpstr>
      <vt:lpstr>Viking Helmets    </vt:lpstr>
      <vt:lpstr>Viking Women</vt:lpstr>
      <vt:lpstr>Viking Myths</vt:lpstr>
      <vt:lpstr>Viking Ships</vt:lpstr>
      <vt:lpstr>     Viking Children</vt:lpstr>
      <vt:lpstr>True or False...</vt:lpstr>
      <vt:lpstr>Vikings in Ireland</vt:lpstr>
      <vt:lpstr>Vikings in Dublin</vt:lpstr>
      <vt:lpstr>Viking Quiz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KIERAN</dc:creator>
  <cp:lastModifiedBy>Teacher</cp:lastModifiedBy>
  <cp:revision>20</cp:revision>
  <dcterms:created xsi:type="dcterms:W3CDTF">2013-03-08T21:07:15Z</dcterms:created>
  <dcterms:modified xsi:type="dcterms:W3CDTF">2013-03-14T12:35:37Z</dcterms:modified>
</cp:coreProperties>
</file>